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Приготовления горячего завтрака от шеф-повара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96944" cy="36348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q4FRLSMKmkE.jpg"/>
          <p:cNvPicPr>
            <a:picLocks noChangeAspect="1"/>
          </p:cNvPicPr>
          <p:nvPr/>
        </p:nvPicPr>
        <p:blipFill>
          <a:blip r:embed="rId2" cstate="print"/>
          <a:srcRect l="9838" r="9838"/>
          <a:stretch>
            <a:fillRect/>
          </a:stretch>
        </p:blipFill>
        <p:spPr>
          <a:xfrm>
            <a:off x="899592" y="188640"/>
            <a:ext cx="7344816" cy="42219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Содержимое 3" descr="UGfCqGx9Bk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4" r="9430"/>
          <a:stretch>
            <a:fillRect/>
          </a:stretch>
        </p:blipFill>
        <p:spPr>
          <a:xfrm>
            <a:off x="395536" y="1484784"/>
            <a:ext cx="8361693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pic>
        <p:nvPicPr>
          <p:cNvPr id="4" name="Содержимое 3" descr="u2Hti4K0H-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3960440" cy="528058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Необходимые ингредиенты для творожной запеканки</a:t>
            </a:r>
            <a:endParaRPr lang="ru-RU" dirty="0"/>
          </a:p>
        </p:txBody>
      </p:sp>
      <p:pic>
        <p:nvPicPr>
          <p:cNvPr id="4" name="Содержимое 3" descr="rOfG3GXoT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4" r="8601"/>
          <a:stretch>
            <a:fillRect/>
          </a:stretch>
        </p:blipFill>
        <p:spPr>
          <a:xfrm>
            <a:off x="251520" y="1484784"/>
            <a:ext cx="8640960" cy="48616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Соединяем и замешиваем</a:t>
            </a:r>
            <a:endParaRPr lang="ru-RU" dirty="0"/>
          </a:p>
        </p:txBody>
      </p:sp>
      <p:pic>
        <p:nvPicPr>
          <p:cNvPr id="4" name="Содержимое 3" descr="w5-tVIxnM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4" r="9430"/>
          <a:stretch>
            <a:fillRect/>
          </a:stretch>
        </p:blipFill>
        <p:spPr>
          <a:xfrm>
            <a:off x="1115616" y="1811715"/>
            <a:ext cx="7056784" cy="401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Заготовка для выпечки готова</a:t>
            </a:r>
            <a:endParaRPr lang="ru-RU" dirty="0"/>
          </a:p>
        </p:txBody>
      </p:sp>
      <p:pic>
        <p:nvPicPr>
          <p:cNvPr id="4" name="Содержимое 3" descr="mMaBjRlX1k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794" r="14404"/>
          <a:stretch>
            <a:fillRect/>
          </a:stretch>
        </p:blipFill>
        <p:spPr>
          <a:xfrm>
            <a:off x="683568" y="1484784"/>
            <a:ext cx="7704856" cy="5170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Ставим запеканку в жарочный шкаф</a:t>
            </a:r>
            <a:endParaRPr lang="ru-RU" dirty="0"/>
          </a:p>
        </p:txBody>
      </p:sp>
      <p:pic>
        <p:nvPicPr>
          <p:cNvPr id="4" name="Содержимое 3" descr="goHmG_G4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4" r="9430"/>
          <a:stretch>
            <a:fillRect/>
          </a:stretch>
        </p:blipFill>
        <p:spPr>
          <a:xfrm>
            <a:off x="323528" y="1484784"/>
            <a:ext cx="8568952" cy="4870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Ждём!!!</a:t>
            </a:r>
            <a:endParaRPr lang="ru-RU" dirty="0"/>
          </a:p>
        </p:txBody>
      </p:sp>
      <p:pic>
        <p:nvPicPr>
          <p:cNvPr id="4" name="Содержимое 3" descr="CtjksxvGd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50" r="14404"/>
          <a:stretch>
            <a:fillRect/>
          </a:stretch>
        </p:blipFill>
        <p:spPr>
          <a:xfrm>
            <a:off x="611560" y="1628800"/>
            <a:ext cx="7848872" cy="4967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Самая вкусная творожная запеканка готова!</a:t>
            </a:r>
            <a:endParaRPr lang="ru-RU" dirty="0"/>
          </a:p>
        </p:txBody>
      </p:sp>
      <p:pic>
        <p:nvPicPr>
          <p:cNvPr id="4" name="Содержимое 3" descr="9QhvCEv2u5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63" r="9430"/>
          <a:stretch>
            <a:fillRect/>
          </a:stretch>
        </p:blipFill>
        <p:spPr>
          <a:xfrm>
            <a:off x="1187624" y="1811715"/>
            <a:ext cx="6984776" cy="401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Запеканку подаём с повидлом</a:t>
            </a:r>
            <a:endParaRPr lang="ru-RU" dirty="0"/>
          </a:p>
        </p:txBody>
      </p:sp>
      <p:pic>
        <p:nvPicPr>
          <p:cNvPr id="4" name="Содержимое 3" descr="fNsLZ1XmH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34" r="9430"/>
          <a:stretch>
            <a:fillRect/>
          </a:stretch>
        </p:blipFill>
        <p:spPr>
          <a:xfrm>
            <a:off x="467544" y="1484784"/>
            <a:ext cx="8235001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40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Мастер-класс Приготовления горячего завтрака от шеф-повара</vt:lpstr>
      <vt:lpstr>Технологическая карта</vt:lpstr>
      <vt:lpstr>Необходимые ингредиенты для творожной запеканки</vt:lpstr>
      <vt:lpstr>Соединяем и замешиваем</vt:lpstr>
      <vt:lpstr>Заготовка для выпечки готова</vt:lpstr>
      <vt:lpstr>Ставим запеканку в жарочный шкаф</vt:lpstr>
      <vt:lpstr>Ждём!!!</vt:lpstr>
      <vt:lpstr>Самая вкусная творожная запеканка готова!</vt:lpstr>
      <vt:lpstr>Запеканку подаём с повидлом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</dc:creator>
  <cp:lastModifiedBy>СП</cp:lastModifiedBy>
  <cp:revision>5</cp:revision>
  <dcterms:created xsi:type="dcterms:W3CDTF">2023-05-12T13:47:02Z</dcterms:created>
  <dcterms:modified xsi:type="dcterms:W3CDTF">2023-05-12T14:38:50Z</dcterms:modified>
</cp:coreProperties>
</file>